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75" r:id="rId6"/>
    <p:sldId id="260" r:id="rId7"/>
    <p:sldId id="312" r:id="rId8"/>
    <p:sldId id="309" r:id="rId9"/>
    <p:sldId id="315" r:id="rId10"/>
    <p:sldId id="316" r:id="rId11"/>
    <p:sldId id="265" r:id="rId12"/>
    <p:sldId id="266" r:id="rId13"/>
    <p:sldId id="272" r:id="rId14"/>
    <p:sldId id="274" r:id="rId15"/>
    <p:sldId id="273" r:id="rId16"/>
    <p:sldId id="352" r:id="rId17"/>
    <p:sldId id="269" r:id="rId18"/>
    <p:sldId id="307" r:id="rId19"/>
    <p:sldId id="308" r:id="rId20"/>
    <p:sldId id="349" r:id="rId21"/>
    <p:sldId id="346" r:id="rId22"/>
    <p:sldId id="345" r:id="rId23"/>
    <p:sldId id="342" r:id="rId24"/>
    <p:sldId id="339" r:id="rId25"/>
    <p:sldId id="336" r:id="rId26"/>
    <p:sldId id="337" r:id="rId27"/>
    <p:sldId id="335" r:id="rId28"/>
    <p:sldId id="332" r:id="rId29"/>
    <p:sldId id="331" r:id="rId30"/>
    <p:sldId id="330" r:id="rId31"/>
    <p:sldId id="328" r:id="rId32"/>
    <p:sldId id="329" r:id="rId33"/>
    <p:sldId id="327" r:id="rId34"/>
    <p:sldId id="326" r:id="rId35"/>
    <p:sldId id="324" r:id="rId36"/>
    <p:sldId id="323" r:id="rId37"/>
    <p:sldId id="322" r:id="rId38"/>
    <p:sldId id="292" r:id="rId39"/>
    <p:sldId id="353" r:id="rId40"/>
    <p:sldId id="354" r:id="rId41"/>
    <p:sldId id="297" r:id="rId42"/>
    <p:sldId id="294" r:id="rId43"/>
    <p:sldId id="304" r:id="rId44"/>
    <p:sldId id="306" r:id="rId45"/>
    <p:sldId id="305" r:id="rId46"/>
    <p:sldId id="295" r:id="rId47"/>
    <p:sldId id="296" r:id="rId48"/>
    <p:sldId id="298" r:id="rId49"/>
    <p:sldId id="299" r:id="rId50"/>
    <p:sldId id="300" r:id="rId51"/>
    <p:sldId id="301" r:id="rId52"/>
    <p:sldId id="302" r:id="rId53"/>
    <p:sldId id="30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>
        <p:scale>
          <a:sx n="76" d="100"/>
          <a:sy n="76" d="100"/>
        </p:scale>
        <p:origin x="-123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2A7B8-46FC-4E4D-BCED-005941BB9A9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9DB65-9B41-4CCD-A422-0E7084E12D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857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9DB65-9B41-4CCD-A422-0E7084E12DA6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6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93519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24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-179828"/>
            <a:ext cx="6733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Утев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Егор Филиппович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1628800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с.Архангельского.</a:t>
            </a:r>
            <a:r>
              <a:rPr lang="ru-RU" sz="2400" dirty="0" err="1" smtClean="0"/>
              <a:t>Рядовой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Пропал </a:t>
            </a:r>
            <a:r>
              <a:rPr lang="ru-RU" sz="2400" dirty="0"/>
              <a:t>без вести </a:t>
            </a:r>
            <a:endParaRPr lang="ru-RU" sz="2400" dirty="0" smtClean="0"/>
          </a:p>
          <a:p>
            <a:r>
              <a:rPr lang="ru-RU" sz="2400" dirty="0" smtClean="0"/>
              <a:t>в марте 1944 г.</a:t>
            </a:r>
          </a:p>
          <a:p>
            <a:r>
              <a:rPr lang="ru-RU" sz="2400" dirty="0" smtClean="0"/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" descr="Утев Егор Филипп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9785"/>
          <a:stretch/>
        </p:blipFill>
        <p:spPr bwMode="auto">
          <a:xfrm>
            <a:off x="526210" y="658243"/>
            <a:ext cx="4117797" cy="5679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18646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18473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1887"/>
          <a:stretch/>
        </p:blipFill>
        <p:spPr>
          <a:xfrm>
            <a:off x="0" y="27282"/>
            <a:ext cx="9316759" cy="683071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48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9435" y="112276"/>
            <a:ext cx="52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Герой Советского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99546"/>
            <a:ext cx="4154527" cy="58404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580112" y="871667"/>
            <a:ext cx="2520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Вотинов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Африкан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Иванович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4373" y="3084750"/>
            <a:ext cx="42512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п.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Старший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Ленина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«Золотая Звезда»,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орденом Славы 3 ст.,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орденом Красной Звезды.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5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9435" y="112276"/>
            <a:ext cx="52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Герой Советского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9973"/>
            <a:ext cx="4154527" cy="5529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580112" y="871667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Колыхматов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Федор Антонович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4373" y="3084750"/>
            <a:ext cx="42512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Стрижи 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Харинского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Старший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Ленина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«Золотая Звезда»,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орденом Отечественной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войны 1 ст. ст.,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 За отвагу».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1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20839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9435" y="112276"/>
            <a:ext cx="52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Герой Советского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5620"/>
            <a:ext cx="4094243" cy="5674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4913067" y="764705"/>
            <a:ext cx="3907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Ошмарин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Иван Константинович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3292" y="2708920"/>
            <a:ext cx="431175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Потапова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района.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Старший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Ленина,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«Золотая Звезда»,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 За отвагу».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6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9435" y="112276"/>
            <a:ext cx="52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Герой Советского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3" y="764704"/>
            <a:ext cx="3581164" cy="57570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076056" y="871666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Утев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Егор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Васильевич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780928"/>
            <a:ext cx="43117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Петухово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Антипинского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Гвардии ефрейтор.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Ленина,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«Золотая Звезда».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11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2364" y="112276"/>
            <a:ext cx="887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smtClean="0">
                <a:latin typeface="Arial" pitchFamily="34" charset="0"/>
                <a:cs typeface="Arial" pitchFamily="34" charset="0"/>
              </a:rPr>
              <a:t>Достоин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присвоения звания «Герой Советского Союза»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871666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Баяндин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Петр Алексеевич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636912"/>
            <a:ext cx="41713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Рудаково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Антипинского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Капитан.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орденами Красной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Звезды,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(Красного Знамени,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Отечественной войны I ст.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9" y="1196752"/>
            <a:ext cx="4222031" cy="47175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65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58441"/>
            <a:ext cx="87625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Достоин присвоения звания «Герой Советского Союза»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1772816"/>
            <a:ext cx="25202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Наградные листы</a:t>
            </a:r>
          </a:p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 от </a:t>
            </a:r>
          </a:p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28 октября 1944 г. и </a:t>
            </a:r>
          </a:p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13 декабря</a:t>
            </a:r>
          </a:p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1944г.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" y="1009429"/>
            <a:ext cx="395287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43" y="1052736"/>
            <a:ext cx="4257462" cy="568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326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00815" y="170233"/>
            <a:ext cx="5107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Орден </a:t>
            </a:r>
            <a:r>
              <a:rPr lang="ru-RU" sz="2600" b="1" smtClean="0">
                <a:latin typeface="Arial" pitchFamily="34" charset="0"/>
                <a:cs typeface="Arial" pitchFamily="34" charset="0"/>
              </a:rPr>
              <a:t>СЛАВЫ  </a:t>
            </a:r>
            <a:r>
              <a:rPr lang="en-US" sz="2600" b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II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III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степени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-5635" r="11649" b="5635"/>
          <a:stretch/>
        </p:blipFill>
        <p:spPr bwMode="auto">
          <a:xfrm>
            <a:off x="1475656" y="476672"/>
            <a:ext cx="6357668" cy="597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168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25987" y="1014864"/>
            <a:ext cx="3409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3068960"/>
            <a:ext cx="43129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Архангельское.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Разведчик.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Кавалер двух орденов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Красной звезды и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Ордена Славы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Погиб при выполнении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очередного задания.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Нешатаев Николай Александр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r="13235"/>
          <a:stretch/>
        </p:blipFill>
        <p:spPr bwMode="auto">
          <a:xfrm>
            <a:off x="414068" y="1123098"/>
            <a:ext cx="3364302" cy="4924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1691680" y="118373"/>
            <a:ext cx="60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Солдатский орден Славы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6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0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Климов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Степан Васильевич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3405267"/>
            <a:ext cx="28057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76" descr="Климов Степан Василье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1" y="1157123"/>
            <a:ext cx="4579511" cy="511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04215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" y="-156188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Василий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1985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0" descr="Нешатаев Василий Александр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r="7060"/>
          <a:stretch/>
        </p:blipFill>
        <p:spPr bwMode="auto">
          <a:xfrm>
            <a:off x="467544" y="1035590"/>
            <a:ext cx="3961549" cy="5198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40760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156188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Владимир Устинович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221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от ран 5 мая 1942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8" descr="Нешатаев Владимир Устино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3" y="1124744"/>
            <a:ext cx="4468428" cy="499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2797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1034180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Максим Егорович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3573016"/>
            <a:ext cx="2805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2" descr="Нешатаев Максим Егор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7296"/>
          <a:stretch/>
        </p:blipFill>
        <p:spPr bwMode="auto">
          <a:xfrm>
            <a:off x="356853" y="1124744"/>
            <a:ext cx="3957701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58135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Петр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Лейтенант.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 1988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6" descr="Нешатаев Петр Александр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r="12309"/>
          <a:stretch/>
        </p:blipFill>
        <p:spPr bwMode="auto">
          <a:xfrm>
            <a:off x="182750" y="874396"/>
            <a:ext cx="3813186" cy="565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2229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156188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Никулин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Григорий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Ст.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1982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4" descr="Никулин Григорий Александр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"/>
          <a:stretch/>
        </p:blipFill>
        <p:spPr bwMode="auto">
          <a:xfrm>
            <a:off x="208154" y="991251"/>
            <a:ext cx="4399850" cy="517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2669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88"/>
            <a:ext cx="916834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Никулин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Егорович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Ст.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2" descr="Никулин Николай Егор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9556"/>
          <a:stretch/>
        </p:blipFill>
        <p:spPr bwMode="auto">
          <a:xfrm>
            <a:off x="414068" y="879081"/>
            <a:ext cx="4117638" cy="557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907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Андрей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8" descr="Савельев Андрей Александр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r="4154"/>
          <a:stretch/>
        </p:blipFill>
        <p:spPr bwMode="auto">
          <a:xfrm>
            <a:off x="323528" y="982469"/>
            <a:ext cx="4373841" cy="5182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9031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Василий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3175" y="3272812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4" descr="https://usva-derevni.ru/upload/pages/246/img_16173129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1506"/>
            <a:ext cx="3944646" cy="5555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1745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23733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1536636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Василий Михайлович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221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27 ноября 1994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2" descr="Савельев Василий Михайло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1159976"/>
            <a:ext cx="4603293" cy="514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772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896544" cy="655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76057" y="2132856"/>
            <a:ext cx="4248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Книга Памяти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Коми-Пермяцкого округа. т.2. – Кудымкар,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Коми-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Перм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кн. изд-во, 2005. - 640 с.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49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Сергей Дмитриевич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26 февраля 1972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0" descr="Савельев Иван Петро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4" y="908720"/>
            <a:ext cx="4769637" cy="5329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56531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Михаил Гаврилович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8" descr="Савельев Михаил Гаврил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r="9755"/>
          <a:stretch/>
        </p:blipFill>
        <p:spPr bwMode="auto">
          <a:xfrm>
            <a:off x="234062" y="935729"/>
            <a:ext cx="4265930" cy="5583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8521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23733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Гаврилович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в 1993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6" descr="Савельев Николай Гаврило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0540"/>
            <a:ext cx="4322156" cy="4829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9186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Сергей Дмитриевич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10 августа 1980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4" descr="Савельев Сергей Дмитрие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r="10017"/>
          <a:stretch/>
        </p:blipFill>
        <p:spPr bwMode="auto">
          <a:xfrm>
            <a:off x="457200" y="954404"/>
            <a:ext cx="3622336" cy="5227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94238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88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Селин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Александр Трофимович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Санинструктор.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27 ноября 2008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2" descr="Селин Александр Трофим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r="3282"/>
          <a:stretch/>
        </p:blipFill>
        <p:spPr bwMode="auto">
          <a:xfrm>
            <a:off x="204187" y="992672"/>
            <a:ext cx="4547703" cy="538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0565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85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Селин 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Степанович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Мл. лейтенант.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29.12. 2009г.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8" descr="Селин Николай Степан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4093"/>
          <a:stretch/>
        </p:blipFill>
        <p:spPr bwMode="auto">
          <a:xfrm>
            <a:off x="117252" y="991719"/>
            <a:ext cx="4598763" cy="550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2586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1210709"/>
            <a:ext cx="3240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Селин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Фрол Иванович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Красноармеец.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6" descr="Селин Фрол Ивано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7" y="901395"/>
            <a:ext cx="4710975" cy="526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129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1197383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Тарасова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Анна Даниловна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9457" y="3128487"/>
            <a:ext cx="42714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Уроженка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Фельдшер.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После войны проживала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Менделеево,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затем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Платошино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4" descr="Тарасова Анна Данилов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r="7720"/>
          <a:stretch/>
        </p:blipFill>
        <p:spPr bwMode="auto">
          <a:xfrm>
            <a:off x="184731" y="1061350"/>
            <a:ext cx="4045887" cy="530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6970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56969"/>
            <a:ext cx="7411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Участники Афганской  войны,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1979-1989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Власов Виктор Георгиевич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350100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Родился в 1964 году.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Служил с 1983 по 1985 гг.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8" y="1628799"/>
            <a:ext cx="4887097" cy="3965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404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56969"/>
            <a:ext cx="7411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Участники Афганской  войны,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1979-1989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370656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Михаил Николаевич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350100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Родился в 1962 году.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д. Калинино.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Служил с 1981 по 1983 гг.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0102"/>
            <a:ext cx="3888432" cy="5369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20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"/>
          <a:stretch/>
        </p:blipFill>
        <p:spPr>
          <a:xfrm>
            <a:off x="899592" y="1340769"/>
            <a:ext cx="6812424" cy="539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876" y="99789"/>
            <a:ext cx="9111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Электронная книга памяти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района. Ч.1. Не вернулись из боя /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Юсьвинская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библиотека. - 2010 г. - CDR.</a:t>
            </a:r>
          </a:p>
        </p:txBody>
      </p:sp>
    </p:spTree>
    <p:extLst>
      <p:ext uri="{BB962C8B-B14F-4D97-AF65-F5344CB8AC3E}">
        <p14:creationId xmlns:p14="http://schemas.microsoft.com/office/powerpoint/2010/main" val="863525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56969"/>
            <a:ext cx="7411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Участники Афганской  войны,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1979-1989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3850" y="137065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Якимов Александр Александрович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350100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Родился в 1966 году.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Соболево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Купросского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Служил с 1984 по 1987 гг.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2972" r="4724" b="3323"/>
          <a:stretch/>
        </p:blipFill>
        <p:spPr bwMode="auto">
          <a:xfrm>
            <a:off x="323528" y="1331939"/>
            <a:ext cx="4011579" cy="5500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103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Власов Сергей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Вячеславович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Архангельское.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Герой России.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Подполковник.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980728"/>
            <a:ext cx="4561643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007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Маленьких Валерий Васильевич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428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Якино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Купросского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Мл. сержант.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 1 января 1995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года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г.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Грозном.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Награждён Орденом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Мужества - посмертно.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 descr="D:\Documents\Documents (3)\ЧЕЧНЯ -орден мужества. чечня\маленьких валерий василье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12964"/>
            <a:ext cx="4104456" cy="594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4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Макаров Дмитрий Викторович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428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п. Пожва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Служил в Пермском ОМОНе.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29 марта 2000 года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нас. пункте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Центорой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Награждён орденом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Мужества - посмертно.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D:\Documents\Documents (3)\ЧЕЧНЯ -орден мужества. чечня\макаров дмитрий викторо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6" y="908720"/>
            <a:ext cx="4412594" cy="571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Симонов Валентин Дмитриевич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428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п. Пожва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Майор, служил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Березниковском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ОМОНе.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29 марта 2000 года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нас. пункте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Центорой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Награждён орденом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Мужества - посмертно.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D:\Documents\Documents (3)\ЧЕЧНЯ -орден мужества. чечня\симонов валентин дмитрие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9" y="768777"/>
            <a:ext cx="4559542" cy="590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3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Тарасов Эдуард Иванович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4283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Филиппово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Мелюхинского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Ст. сержант милиции.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30 марта 2000 года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нас. пункте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Джаней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-Ведено.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Награждён орденом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Мужества - посмертно.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D:\Documents\Documents (3)\ЧЕЧНЯ -орден мужества. чечня\тарасов эдуард ивано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7" y="908719"/>
            <a:ext cx="4451405" cy="576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110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88743" y="122446"/>
            <a:ext cx="431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СВО, 2022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962" y="699954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Боталов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Александр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Александрович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104" y="2287456"/>
            <a:ext cx="345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Рудаково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Антипинского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Окончил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Юсьвинскую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среднюю школу и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Коми- пермяцкий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Политехнический техникум.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Погиб в марте 2022 года.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Мужества – посмертно.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31" y="1484784"/>
            <a:ext cx="5240093" cy="45022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31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88743" y="122446"/>
            <a:ext cx="431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СВО, 2022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1770" y="7988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Мальцев Дмитрий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Иванович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0683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Доег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Юсьвинскую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среднюю школу и поступил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в Пермскую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медакадемию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Погиб 7 июля 2022 года.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Награжден орденом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Мужества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– посмертно.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2905" r="-517" b="9464"/>
          <a:stretch/>
        </p:blipFill>
        <p:spPr bwMode="auto">
          <a:xfrm>
            <a:off x="60339" y="881808"/>
            <a:ext cx="4583669" cy="53555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9" y="831017"/>
            <a:ext cx="8738215" cy="51350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0754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74915"/>
            <a:ext cx="7704856" cy="5778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18043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053896"/>
            <a:ext cx="8229450" cy="576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33728"/>
            <a:ext cx="89316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Народная энциклопедия деревень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района</a:t>
            </a:r>
          </a:p>
          <a:p>
            <a:pPr algn="ctr"/>
            <a:r>
              <a:rPr lang="en-US" sz="2600" dirty="0">
                <a:latin typeface="Arial" pitchFamily="34" charset="0"/>
                <a:cs typeface="Arial" pitchFamily="34" charset="0"/>
              </a:rPr>
              <a:t>https://usva-derevni.ru/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8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74915"/>
            <a:ext cx="7704856" cy="5778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09334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5" y="974915"/>
            <a:ext cx="7704856" cy="5778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69083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5" y="1181427"/>
            <a:ext cx="7704856" cy="53656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434907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1" y="713899"/>
            <a:ext cx="7946276" cy="4947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918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9000093" cy="10341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ТРИ СТРОЧКИ В КНИГЕ ПАМЯТИ…</a:t>
            </a:r>
          </a:p>
          <a:p>
            <a:endParaRPr lang="ru-RU" b="1" dirty="0"/>
          </a:p>
          <a:p>
            <a:r>
              <a:rPr lang="ru-RU" b="1" dirty="0" smtClean="0"/>
              <a:t>КРИВОЩЕКОВ </a:t>
            </a:r>
            <a:r>
              <a:rPr lang="ru-RU" b="1" dirty="0"/>
              <a:t>Алексей Федорович</a:t>
            </a:r>
            <a:r>
              <a:rPr lang="ru-RU" dirty="0"/>
              <a:t>,  1924, с. </a:t>
            </a:r>
            <a:r>
              <a:rPr lang="ru-RU" dirty="0" smtClean="0"/>
              <a:t>Архангельского </a:t>
            </a:r>
            <a:r>
              <a:rPr lang="ru-RU" dirty="0"/>
              <a:t>Юсьвинского р-на. </a:t>
            </a:r>
            <a:endParaRPr lang="ru-RU" dirty="0" smtClean="0"/>
          </a:p>
          <a:p>
            <a:r>
              <a:rPr lang="ru-RU" dirty="0" smtClean="0"/>
              <a:t>Судьба неизвестна. </a:t>
            </a:r>
          </a:p>
          <a:p>
            <a:r>
              <a:rPr lang="ru-RU" b="1" dirty="0" smtClean="0"/>
              <a:t>НЕШАТАЕВ </a:t>
            </a:r>
            <a:r>
              <a:rPr lang="ru-RU" b="1" dirty="0"/>
              <a:t>Василий Иванович</a:t>
            </a:r>
            <a:r>
              <a:rPr lang="ru-RU" dirty="0"/>
              <a:t>, с. </a:t>
            </a:r>
            <a:r>
              <a:rPr lang="ru-RU" dirty="0" smtClean="0"/>
              <a:t>Архангельского </a:t>
            </a:r>
            <a:r>
              <a:rPr lang="ru-RU" dirty="0"/>
              <a:t>Юсьвинского р-на. Лейтенант, </a:t>
            </a:r>
            <a:endParaRPr lang="ru-RU" dirty="0" smtClean="0"/>
          </a:p>
          <a:p>
            <a:r>
              <a:rPr lang="ru-RU" dirty="0" smtClean="0"/>
              <a:t>ком-р </a:t>
            </a:r>
            <a:r>
              <a:rPr lang="ru-RU" dirty="0"/>
              <a:t>взвода 254-го стр. полка  91-й стр. див. Пропал без вести в дек. 1941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НЕШАТАЕВ </a:t>
            </a:r>
            <a:r>
              <a:rPr lang="ru-RU" b="1" dirty="0"/>
              <a:t>Федор Константинович</a:t>
            </a:r>
            <a:r>
              <a:rPr lang="ru-RU" dirty="0"/>
              <a:t>, с. </a:t>
            </a:r>
            <a:r>
              <a:rPr lang="ru-RU" dirty="0" smtClean="0"/>
              <a:t>Архангельского </a:t>
            </a:r>
            <a:r>
              <a:rPr lang="ru-RU" dirty="0"/>
              <a:t>Юсьвинского р-на. Рядовой. </a:t>
            </a:r>
            <a:endParaRPr lang="ru-RU" dirty="0" smtClean="0"/>
          </a:p>
          <a:p>
            <a:r>
              <a:rPr lang="ru-RU" dirty="0" smtClean="0"/>
              <a:t>Судьба </a:t>
            </a:r>
            <a:r>
              <a:rPr lang="ru-RU" dirty="0"/>
              <a:t>неизвестна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САВЕЛЬЕВ </a:t>
            </a:r>
            <a:r>
              <a:rPr lang="ru-RU" b="1" dirty="0"/>
              <a:t>Николай Никитьевич</a:t>
            </a:r>
            <a:r>
              <a:rPr lang="ru-RU" dirty="0"/>
              <a:t>, </a:t>
            </a:r>
            <a:r>
              <a:rPr lang="ru-RU" dirty="0" err="1" smtClean="0"/>
              <a:t>с.Архангельского</a:t>
            </a:r>
            <a:r>
              <a:rPr lang="ru-RU" dirty="0" smtClean="0"/>
              <a:t> </a:t>
            </a:r>
            <a:r>
              <a:rPr lang="ru-RU" dirty="0"/>
              <a:t>Юсьвинского р-на. Судьба </a:t>
            </a:r>
            <a:r>
              <a:rPr lang="ru-RU" dirty="0" smtClean="0"/>
              <a:t>неизвестна.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119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0"/>
            <a:ext cx="9168341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75438" y="221784"/>
            <a:ext cx="7237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Федор Устинович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2987485"/>
            <a:ext cx="4312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/>
              <a:t>Пропал без вести в 1944 году.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Нешатаев Федор Устин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r="7973"/>
          <a:stretch/>
        </p:blipFill>
        <p:spPr bwMode="auto">
          <a:xfrm>
            <a:off x="289744" y="824788"/>
            <a:ext cx="4210248" cy="58406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310943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50022"/>
            <a:ext cx="72268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Баяндин Иван Тимофеевич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1704458"/>
            <a:ext cx="289066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/>
              <a:t>Пропал </a:t>
            </a:r>
            <a:r>
              <a:rPr lang="ru-RU" sz="2400" dirty="0"/>
              <a:t>без вести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февр. 1943г.</a:t>
            </a:r>
          </a:p>
          <a:p>
            <a:endParaRPr lang="ru-RU" sz="2400" dirty="0"/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Баяндин Иван Тимофее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6" y="912010"/>
            <a:ext cx="5133744" cy="57362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254517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125078"/>
            <a:ext cx="6845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Селин Пётр Тихонович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2253621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</a:t>
            </a:r>
          </a:p>
          <a:p>
            <a:r>
              <a:rPr lang="ru-RU" sz="2400" dirty="0" smtClean="0"/>
              <a:t>Пропал </a:t>
            </a:r>
            <a:r>
              <a:rPr lang="ru-RU" sz="2400" dirty="0"/>
              <a:t>без вести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феврале 1942 </a:t>
            </a:r>
            <a:r>
              <a:rPr lang="ru-RU" sz="2400" dirty="0" smtClean="0"/>
              <a:t>г.</a:t>
            </a:r>
          </a:p>
          <a:p>
            <a:r>
              <a:rPr lang="ru-RU" sz="2400" dirty="0" smtClean="0"/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 descr="Селин Петр Тихон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r="4414"/>
          <a:stretch/>
        </p:blipFill>
        <p:spPr bwMode="auto">
          <a:xfrm>
            <a:off x="414067" y="821018"/>
            <a:ext cx="4806005" cy="58483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19686476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</TotalTime>
  <Words>1125</Words>
  <Application>Microsoft Office PowerPoint</Application>
  <PresentationFormat>Экран (4:3)</PresentationFormat>
  <Paragraphs>1912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Matrix</cp:lastModifiedBy>
  <cp:revision>89</cp:revision>
  <dcterms:created xsi:type="dcterms:W3CDTF">2022-11-28T10:31:19Z</dcterms:created>
  <dcterms:modified xsi:type="dcterms:W3CDTF">2023-01-31T05:03:50Z</dcterms:modified>
</cp:coreProperties>
</file>